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09CC5-B4C4-453C-8BDA-5BC4997EA2FB}" v="12" dt="2024-01-24T09:42:35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ce Bizzarri" userId="2254616b-645b-423a-bfde-44ed498d6679" providerId="ADAL" clId="{AD309CC5-B4C4-453C-8BDA-5BC4997EA2FB}"/>
    <pc:docChg chg="undo custSel addSld delSld modSld">
      <pc:chgData name="Beatrice Bizzarri" userId="2254616b-645b-423a-bfde-44ed498d6679" providerId="ADAL" clId="{AD309CC5-B4C4-453C-8BDA-5BC4997EA2FB}" dt="2024-01-24T09:42:49.673" v="81" actId="166"/>
      <pc:docMkLst>
        <pc:docMk/>
      </pc:docMkLst>
      <pc:sldChg chg="add del">
        <pc:chgData name="Beatrice Bizzarri" userId="2254616b-645b-423a-bfde-44ed498d6679" providerId="ADAL" clId="{AD309CC5-B4C4-453C-8BDA-5BC4997EA2FB}" dt="2024-01-24T09:07:34.585" v="11" actId="2696"/>
        <pc:sldMkLst>
          <pc:docMk/>
          <pc:sldMk cId="2416892646" sldId="256"/>
        </pc:sldMkLst>
      </pc:sldChg>
      <pc:sldChg chg="addSp delSp modSp add mod">
        <pc:chgData name="Beatrice Bizzarri" userId="2254616b-645b-423a-bfde-44ed498d6679" providerId="ADAL" clId="{AD309CC5-B4C4-453C-8BDA-5BC4997EA2FB}" dt="2024-01-24T09:15:57.826" v="75" actId="2711"/>
        <pc:sldMkLst>
          <pc:docMk/>
          <pc:sldMk cId="4219111680" sldId="257"/>
        </pc:sldMkLst>
        <pc:spChg chg="mod">
          <ac:chgData name="Beatrice Bizzarri" userId="2254616b-645b-423a-bfde-44ed498d6679" providerId="ADAL" clId="{AD309CC5-B4C4-453C-8BDA-5BC4997EA2FB}" dt="2024-01-24T09:15:45.782" v="73" actId="2711"/>
          <ac:spMkLst>
            <pc:docMk/>
            <pc:sldMk cId="4219111680" sldId="257"/>
            <ac:spMk id="2" creationId="{583CCC7D-5E06-47A8-A7BC-3298CBC83031}"/>
          </ac:spMkLst>
        </pc:spChg>
        <pc:spChg chg="mod">
          <ac:chgData name="Beatrice Bizzarri" userId="2254616b-645b-423a-bfde-44ed498d6679" providerId="ADAL" clId="{AD309CC5-B4C4-453C-8BDA-5BC4997EA2FB}" dt="2024-01-24T09:15:52.187" v="74" actId="2711"/>
          <ac:spMkLst>
            <pc:docMk/>
            <pc:sldMk cId="4219111680" sldId="257"/>
            <ac:spMk id="3" creationId="{350F7673-4CDE-4739-943F-69412A824714}"/>
          </ac:spMkLst>
        </pc:spChg>
        <pc:spChg chg="del mod">
          <ac:chgData name="Beatrice Bizzarri" userId="2254616b-645b-423a-bfde-44ed498d6679" providerId="ADAL" clId="{AD309CC5-B4C4-453C-8BDA-5BC4997EA2FB}" dt="2024-01-24T09:10:53.894" v="53" actId="478"/>
          <ac:spMkLst>
            <pc:docMk/>
            <pc:sldMk cId="4219111680" sldId="257"/>
            <ac:spMk id="4" creationId="{FFBEF5AF-7230-45CC-BBFF-ED162C877A3B}"/>
          </ac:spMkLst>
        </pc:spChg>
        <pc:spChg chg="mod">
          <ac:chgData name="Beatrice Bizzarri" userId="2254616b-645b-423a-bfde-44ed498d6679" providerId="ADAL" clId="{AD309CC5-B4C4-453C-8BDA-5BC4997EA2FB}" dt="2024-01-24T09:15:57.826" v="75" actId="2711"/>
          <ac:spMkLst>
            <pc:docMk/>
            <pc:sldMk cId="4219111680" sldId="257"/>
            <ac:spMk id="5" creationId="{F18DD676-B753-4CB8-A8F7-2BEFC134999E}"/>
          </ac:spMkLst>
        </pc:spChg>
        <pc:picChg chg="add mod modCrop">
          <ac:chgData name="Beatrice Bizzarri" userId="2254616b-645b-423a-bfde-44ed498d6679" providerId="ADAL" clId="{AD309CC5-B4C4-453C-8BDA-5BC4997EA2FB}" dt="2024-01-24T09:09:33.370" v="24" actId="732"/>
          <ac:picMkLst>
            <pc:docMk/>
            <pc:sldMk cId="4219111680" sldId="257"/>
            <ac:picMk id="6" creationId="{F08DFA43-D125-4D92-1F41-B6D87DAC26DD}"/>
          </ac:picMkLst>
        </pc:picChg>
        <pc:picChg chg="add del mod">
          <ac:chgData name="Beatrice Bizzarri" userId="2254616b-645b-423a-bfde-44ed498d6679" providerId="ADAL" clId="{AD309CC5-B4C4-453C-8BDA-5BC4997EA2FB}" dt="2024-01-24T09:15:29.269" v="72" actId="1076"/>
          <ac:picMkLst>
            <pc:docMk/>
            <pc:sldMk cId="4219111680" sldId="257"/>
            <ac:picMk id="7" creationId="{12A7498D-C6F2-C537-7AED-A4947FFA477F}"/>
          </ac:picMkLst>
        </pc:picChg>
        <pc:picChg chg="add mod">
          <ac:chgData name="Beatrice Bizzarri" userId="2254616b-645b-423a-bfde-44ed498d6679" providerId="ADAL" clId="{AD309CC5-B4C4-453C-8BDA-5BC4997EA2FB}" dt="2024-01-24T09:15:11.114" v="70" actId="14100"/>
          <ac:picMkLst>
            <pc:docMk/>
            <pc:sldMk cId="4219111680" sldId="257"/>
            <ac:picMk id="8" creationId="{D35853FD-F3F8-D172-B7A6-97F3546E88F7}"/>
          </ac:picMkLst>
        </pc:picChg>
      </pc:sldChg>
      <pc:sldChg chg="addSp delSp modSp add mod">
        <pc:chgData name="Beatrice Bizzarri" userId="2254616b-645b-423a-bfde-44ed498d6679" providerId="ADAL" clId="{AD309CC5-B4C4-453C-8BDA-5BC4997EA2FB}" dt="2024-01-24T09:42:49.673" v="81" actId="166"/>
        <pc:sldMkLst>
          <pc:docMk/>
          <pc:sldMk cId="2308391050" sldId="258"/>
        </pc:sldMkLst>
        <pc:spChg chg="del mod">
          <ac:chgData name="Beatrice Bizzarri" userId="2254616b-645b-423a-bfde-44ed498d6679" providerId="ADAL" clId="{AD309CC5-B4C4-453C-8BDA-5BC4997EA2FB}" dt="2024-01-24T09:12:49.273" v="58" actId="478"/>
          <ac:spMkLst>
            <pc:docMk/>
            <pc:sldMk cId="2308391050" sldId="258"/>
            <ac:spMk id="2" creationId="{583CCC7D-5E06-47A8-A7BC-3298CBC83031}"/>
          </ac:spMkLst>
        </pc:spChg>
        <pc:spChg chg="del">
          <ac:chgData name="Beatrice Bizzarri" userId="2254616b-645b-423a-bfde-44ed498d6679" providerId="ADAL" clId="{AD309CC5-B4C4-453C-8BDA-5BC4997EA2FB}" dt="2024-01-24T09:12:51.275" v="59" actId="478"/>
          <ac:spMkLst>
            <pc:docMk/>
            <pc:sldMk cId="2308391050" sldId="258"/>
            <ac:spMk id="3" creationId="{350F7673-4CDE-4739-943F-69412A824714}"/>
          </ac:spMkLst>
        </pc:spChg>
        <pc:spChg chg="del">
          <ac:chgData name="Beatrice Bizzarri" userId="2254616b-645b-423a-bfde-44ed498d6679" providerId="ADAL" clId="{AD309CC5-B4C4-453C-8BDA-5BC4997EA2FB}" dt="2024-01-24T09:12:53.371" v="60" actId="478"/>
          <ac:spMkLst>
            <pc:docMk/>
            <pc:sldMk cId="2308391050" sldId="258"/>
            <ac:spMk id="5" creationId="{F18DD676-B753-4CB8-A8F7-2BEFC134999E}"/>
          </ac:spMkLst>
        </pc:spChg>
        <pc:spChg chg="add del mod">
          <ac:chgData name="Beatrice Bizzarri" userId="2254616b-645b-423a-bfde-44ed498d6679" providerId="ADAL" clId="{AD309CC5-B4C4-453C-8BDA-5BC4997EA2FB}" dt="2024-01-24T09:12:57.720" v="63" actId="478"/>
          <ac:spMkLst>
            <pc:docMk/>
            <pc:sldMk cId="2308391050" sldId="258"/>
            <ac:spMk id="8" creationId="{C7612C62-0C7E-E482-7252-82AC166EBDDB}"/>
          </ac:spMkLst>
        </pc:spChg>
        <pc:spChg chg="add del mod">
          <ac:chgData name="Beatrice Bizzarri" userId="2254616b-645b-423a-bfde-44ed498d6679" providerId="ADAL" clId="{AD309CC5-B4C4-453C-8BDA-5BC4997EA2FB}" dt="2024-01-24T09:12:56.037" v="62" actId="478"/>
          <ac:spMkLst>
            <pc:docMk/>
            <pc:sldMk cId="2308391050" sldId="258"/>
            <ac:spMk id="10" creationId="{69497C99-5879-6B50-3B68-678C0A6C6488}"/>
          </ac:spMkLst>
        </pc:spChg>
        <pc:spChg chg="add del mod">
          <ac:chgData name="Beatrice Bizzarri" userId="2254616b-645b-423a-bfde-44ed498d6679" providerId="ADAL" clId="{AD309CC5-B4C4-453C-8BDA-5BC4997EA2FB}" dt="2024-01-24T09:12:55.016" v="61" actId="478"/>
          <ac:spMkLst>
            <pc:docMk/>
            <pc:sldMk cId="2308391050" sldId="258"/>
            <ac:spMk id="12" creationId="{9FB72074-B330-81BC-833A-9CCB12E63481}"/>
          </ac:spMkLst>
        </pc:spChg>
        <pc:picChg chg="add mod">
          <ac:chgData name="Beatrice Bizzarri" userId="2254616b-645b-423a-bfde-44ed498d6679" providerId="ADAL" clId="{AD309CC5-B4C4-453C-8BDA-5BC4997EA2FB}" dt="2024-01-24T09:42:46.590" v="80" actId="14100"/>
          <ac:picMkLst>
            <pc:docMk/>
            <pc:sldMk cId="2308391050" sldId="258"/>
            <ac:picMk id="2" creationId="{64D9CFB0-DE75-31BD-31BB-7F52CD2F3482}"/>
          </ac:picMkLst>
        </pc:picChg>
        <pc:picChg chg="ord">
          <ac:chgData name="Beatrice Bizzarri" userId="2254616b-645b-423a-bfde-44ed498d6679" providerId="ADAL" clId="{AD309CC5-B4C4-453C-8BDA-5BC4997EA2FB}" dt="2024-01-24T09:42:49.673" v="81" actId="166"/>
          <ac:picMkLst>
            <pc:docMk/>
            <pc:sldMk cId="2308391050" sldId="258"/>
            <ac:picMk id="7" creationId="{12A7498D-C6F2-C537-7AED-A4947FFA477F}"/>
          </ac:picMkLst>
        </pc:picChg>
      </pc:sldChg>
      <pc:sldChg chg="addSp modSp new del">
        <pc:chgData name="Beatrice Bizzarri" userId="2254616b-645b-423a-bfde-44ed498d6679" providerId="ADAL" clId="{AD309CC5-B4C4-453C-8BDA-5BC4997EA2FB}" dt="2024-01-24T09:10:27.898" v="32" actId="47"/>
        <pc:sldMkLst>
          <pc:docMk/>
          <pc:sldMk cId="2804914821" sldId="258"/>
        </pc:sldMkLst>
        <pc:picChg chg="add mod">
          <ac:chgData name="Beatrice Bizzarri" userId="2254616b-645b-423a-bfde-44ed498d6679" providerId="ADAL" clId="{AD309CC5-B4C4-453C-8BDA-5BC4997EA2FB}" dt="2024-01-24T09:08:00.396" v="14"/>
          <ac:picMkLst>
            <pc:docMk/>
            <pc:sldMk cId="2804914821" sldId="258"/>
            <ac:picMk id="6" creationId="{C5F0183C-806F-BFBD-50EE-68B6323ADCCE}"/>
          </ac:picMkLst>
        </pc:picChg>
      </pc:sldChg>
      <pc:sldChg chg="add del">
        <pc:chgData name="Beatrice Bizzarri" userId="2254616b-645b-423a-bfde-44ed498d6679" providerId="ADAL" clId="{AD309CC5-B4C4-453C-8BDA-5BC4997EA2FB}" dt="2024-01-24T09:10:30.612" v="36" actId="47"/>
        <pc:sldMkLst>
          <pc:docMk/>
          <pc:sldMk cId="399016518" sldId="259"/>
        </pc:sldMkLst>
      </pc:sldChg>
      <pc:sldChg chg="add del">
        <pc:chgData name="Beatrice Bizzarri" userId="2254616b-645b-423a-bfde-44ed498d6679" providerId="ADAL" clId="{AD309CC5-B4C4-453C-8BDA-5BC4997EA2FB}" dt="2024-01-24T09:10:30.195" v="35" actId="47"/>
        <pc:sldMkLst>
          <pc:docMk/>
          <pc:sldMk cId="3519739915" sldId="260"/>
        </pc:sldMkLst>
      </pc:sldChg>
      <pc:sldChg chg="add del">
        <pc:chgData name="Beatrice Bizzarri" userId="2254616b-645b-423a-bfde-44ed498d6679" providerId="ADAL" clId="{AD309CC5-B4C4-453C-8BDA-5BC4997EA2FB}" dt="2024-01-24T09:10:29.882" v="34" actId="47"/>
        <pc:sldMkLst>
          <pc:docMk/>
          <pc:sldMk cId="2170483779" sldId="261"/>
        </pc:sldMkLst>
      </pc:sldChg>
      <pc:sldChg chg="add del">
        <pc:chgData name="Beatrice Bizzarri" userId="2254616b-645b-423a-bfde-44ed498d6679" providerId="ADAL" clId="{AD309CC5-B4C4-453C-8BDA-5BC4997EA2FB}" dt="2024-01-24T09:10:29.447" v="33" actId="47"/>
        <pc:sldMkLst>
          <pc:docMk/>
          <pc:sldMk cId="342175173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3A095-F4AA-F0F2-7CC0-3F5D50F17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0A688A-5A89-916B-0E14-D39A3B05F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A5CF98-6E90-89A2-B1C1-701BB762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6E8A74-532A-146C-9BB9-ED79071F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73F1EF-3684-0E35-256E-3C5C971C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92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C81FE-17E5-22ED-E3A4-8FCF5139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748ABA-3ECE-DE8D-17F2-89B061F9C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F1C010-2FF1-63D9-93C9-94A4DEE9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2C21F-B199-F3BA-BA44-DA2AC431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F7D168-5F66-9787-70DB-C1296C2F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54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0D0956-29A2-2769-BAE8-9E7BF4085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8A53BB-148E-A7AB-3206-06042A25F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2EE661-2501-DA56-94EC-2C4E9EEA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9EFEB8-DBAB-E079-E0C9-FD20F4F9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0A61CD-6EB0-3CEC-81A9-003E4381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96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198937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51D81-E30A-9E5B-0A09-1854DFB2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00DE82-8504-389C-AE17-3F57432C9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1B7BE3-0F6F-3B14-F450-9C2F2754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E8CAF9-EDF4-8B95-FC98-606DA30E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70309E-6EB2-5238-9EC8-7A3DC09E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4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9E6EC-1224-9282-09A3-185D8987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706F51-178B-00B6-016E-F5265FB8D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C37640-07F1-C035-DD66-42A2DCA2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78F3A7-054B-7AF9-AA79-2383F439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127215-3FC5-8D46-C9E1-BDBED2EE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98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EF9C-74ED-FB74-EE44-B0767A4E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D8C715-CCFE-D3C4-F294-D4F225259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82C75B-CDDA-32C4-48BB-99FA373E4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4918B7-5E95-8749-2B05-36BB76A4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33EF71-9B0A-B21E-2F72-C9F9FB3D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AC02E1-3E6E-EE39-F507-DD349F27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75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AB2A3-1DDA-1DFE-B0C0-6BB40F0F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B057A7-7FB7-0A45-4751-DE48AD308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19EDD2-2773-18DE-0312-93C1C1B8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BF4A93-E852-76AF-1ABA-3A8A320CC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082E4F-D90A-2847-5FD4-59B8A59E5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38DB9F-C87D-36D4-813D-3EE5D050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248AC28-F4BA-7E9D-0027-02F5D388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014D106-CD55-7D97-A524-E36EC52D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69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DA0C6-0327-5874-8F6B-806E4049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C24427D-E1C1-0645-E3B6-5CB1EC4E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267E31-6D45-DBBC-6AD6-BDE9B7BD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51BA62-7A0D-D710-B14B-88C79B8D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30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4835F2-2736-3722-2F37-16620AF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F49779-EEDA-BD27-58B7-02D9776A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04DD9B-F9A2-6387-F194-DBAA7A5F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75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D948F-2115-EE95-B173-F814ED85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C6EFBD-BCD6-FA77-A33C-FB4A37391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1BC1EB-B9F3-E82C-7F41-76998B121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7586D9-EF10-EE21-A478-D8C7DBB4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9321A6-04B3-371E-97CB-A12687BC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093154-2764-8845-B131-1BDA8E78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79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8DD0A0-8B0E-1A1D-247A-2A6A424C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CE9F9A1-941A-1169-E7D6-1C889C1A7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E8DEE0-2D41-1389-4C61-067E6BFFC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76C098-C001-F5E0-76C4-191FEEF3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FC11FB-B07C-6299-3B4D-C853993F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0B68FE-6C88-2869-3C99-C96914EB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55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94D579E-6AE1-29F2-AAFE-E5EC4E3C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A48B9C-6405-9BD2-32B1-74FC6004D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77111-4821-5A5D-3E84-36A26B1F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99B0DA-18FF-4E75-9CB2-E68DAB9DCD06}" type="datetimeFigureOut">
              <a:rPr lang="it-IT" smtClean="0"/>
              <a:t>24/01/2024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E82DAE-DCC1-87C4-732D-914EBAEE5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6AFAE3-9F21-DB91-6807-5726B965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5E6E6F-D582-4376-9BF5-8442D57668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0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8DFA43-D125-4D92-1F41-B6D87DAC2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8" b="23858"/>
          <a:stretch/>
        </p:blipFill>
        <p:spPr>
          <a:xfrm>
            <a:off x="0" y="-505"/>
            <a:ext cx="12218558" cy="8500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2A7498D-C6F2-C537-7AED-A4947FFA47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5134" y="5922963"/>
            <a:ext cx="1308289" cy="85001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35853FD-F3F8-D172-B7A6-97F3546E8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9789">
            <a:off x="4636872" y="1313163"/>
            <a:ext cx="6896100" cy="5046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11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08DFA43-D125-4D92-1F41-B6D87DAC2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8" b="23858"/>
          <a:stretch/>
        </p:blipFill>
        <p:spPr>
          <a:xfrm>
            <a:off x="0" y="-505"/>
            <a:ext cx="12218558" cy="8500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4D9CFB0-DE75-31BD-31BB-7F52CD2F3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941"/>
            <a:ext cx="12192000" cy="54681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2A7498D-C6F2-C537-7AED-A4947FFA47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0111" y="5972018"/>
            <a:ext cx="1308289" cy="8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1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Tema di Office</vt:lpstr>
      <vt:lpstr>TITLE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Beatrice Bizzarri</dc:creator>
  <cp:lastModifiedBy>Beatrice Bizzarri</cp:lastModifiedBy>
  <cp:revision>1</cp:revision>
  <dcterms:created xsi:type="dcterms:W3CDTF">2024-01-24T09:04:34Z</dcterms:created>
  <dcterms:modified xsi:type="dcterms:W3CDTF">2024-01-24T09:42:57Z</dcterms:modified>
</cp:coreProperties>
</file>